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8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2" r:id="rId12"/>
  </p:sldIdLst>
  <p:sldSz cx="9144000" cy="6858000" type="screen4x3"/>
  <p:notesSz cx="6858000" cy="9144000"/>
  <p:embeddedFontLst>
    <p:embeddedFont>
      <p:font typeface="HY견고딕" panose="02030600000101010101" pitchFamily="18" charset="-127"/>
      <p:regular r:id="rId15"/>
    </p:embeddedFont>
    <p:embeddedFont>
      <p:font typeface="나눔고딕 ExtraBold" panose="020D0904000000000000" pitchFamily="50" charset="-127"/>
      <p:bold r:id="rId16"/>
    </p:embeddedFont>
    <p:embeddedFont>
      <p:font typeface="맑은 고딕" panose="020B0503020000020004" pitchFamily="50" charset="-127"/>
      <p:regular r:id="rId17"/>
      <p:bold r:id="rId18"/>
    </p:embeddedFont>
    <p:embeddedFont>
      <p:font typeface="나눔고딕" panose="020D0604000000000000" pitchFamily="50" charset="-127"/>
      <p:regular r:id="rId19"/>
      <p:bold r:id="rId20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A8"/>
    <a:srgbClr val="669900"/>
    <a:srgbClr val="004600"/>
    <a:srgbClr val="003300"/>
    <a:srgbClr val="EE8800"/>
    <a:srgbClr val="642571"/>
    <a:srgbClr val="FAE8A4"/>
    <a:srgbClr val="FAFDD3"/>
    <a:srgbClr val="FFE89F"/>
    <a:srgbClr val="ECF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60"/>
  </p:normalViewPr>
  <p:slideViewPr>
    <p:cSldViewPr>
      <p:cViewPr varScale="1">
        <p:scale>
          <a:sx n="108" d="100"/>
          <a:sy n="108" d="100"/>
        </p:scale>
        <p:origin x="35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0A561-A35E-4C07-B113-AEE55C239B70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4AC8F-0E65-4E4A-93C2-8CDD5D76D4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3944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45AC5-813F-4ED1-B011-8EA17CB93331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04B90-27FD-422C-8CC6-2AADAD122D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134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04B90-27FD-422C-8CC6-2AADAD122D0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61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74626" y="4149080"/>
            <a:ext cx="8028384" cy="93610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prstMaterial="matte">
              <a:contourClr>
                <a:schemeClr val="bg1"/>
              </a:contourClr>
            </a:sp3d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800" b="0" i="0" kern="1200" cap="none" spc="50" dirty="0">
                <a:ln w="11430"/>
                <a:solidFill>
                  <a:srgbClr val="0070C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2013-10-18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제목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8028384" cy="55399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prstMaterial="metal">
              <a:contourClr>
                <a:schemeClr val="bg2"/>
              </a:contourClr>
            </a:sp3d>
          </a:bodyPr>
          <a:lstStyle>
            <a:lvl1pPr algn="l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3000" b="0" i="0" kern="1200" cap="none" spc="0" dirty="0">
                <a:ln w="3175">
                  <a:noFill/>
                </a:ln>
                <a:solidFill>
                  <a:srgbClr val="0061A8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63508" cy="73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24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3"/>
          </p:nvPr>
        </p:nvSpPr>
        <p:spPr>
          <a:xfrm>
            <a:off x="395536" y="1340768"/>
            <a:ext cx="8208912" cy="5184576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2pPr>
            <a:lvl3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3pPr>
            <a:lvl4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4pPr>
            <a:lvl5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2013-10-18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6" name="제목 1"/>
          <p:cNvSpPr>
            <a:spLocks noGrp="1"/>
          </p:cNvSpPr>
          <p:nvPr>
            <p:ph type="ctrTitle"/>
          </p:nvPr>
        </p:nvSpPr>
        <p:spPr>
          <a:xfrm>
            <a:off x="683568" y="2902585"/>
            <a:ext cx="7344816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prstMaterial="metal">
              <a:contourClr>
                <a:schemeClr val="bg2"/>
              </a:contourClr>
            </a:sp3d>
          </a:bodyPr>
          <a:lstStyle>
            <a:lvl1pPr algn="l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7500" b="0" i="0" kern="1200" cap="none" spc="0" dirty="0">
                <a:ln w="3175"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29396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29396"/>
            <a:ext cx="2895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29396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개체 틀 1"/>
          <p:cNvSpPr>
            <a:spLocks noGrp="1"/>
          </p:cNvSpPr>
          <p:nvPr>
            <p:ph type="title"/>
          </p:nvPr>
        </p:nvSpPr>
        <p:spPr>
          <a:xfrm>
            <a:off x="357158" y="-24"/>
            <a:ext cx="8158162" cy="88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</p:sldLayoutIdLst>
  <p:txStyles>
    <p:titleStyle>
      <a:lvl1pPr algn="l" defTabSz="914400" rtl="0" eaLnBrk="1" fontAlgn="base" latinLnBrk="1" hangingPunct="1">
        <a:spcBef>
          <a:spcPct val="0"/>
        </a:spcBef>
        <a:spcAft>
          <a:spcPct val="0"/>
        </a:spcAft>
        <a:buClr>
          <a:schemeClr val="hlink"/>
        </a:buClr>
        <a:buFont typeface="굴림체" pitchFamily="49" charset="-127"/>
        <a:buNone/>
        <a:defRPr kumimoji="1" lang="ko-KR" altLang="en-US" sz="3500" kern="1200" dirty="0">
          <a:solidFill>
            <a:schemeClr val="bg1"/>
          </a:solidFill>
          <a:latin typeface="HY견고딕" pitchFamily="18" charset="-127"/>
          <a:ea typeface="HY견고딕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25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lang="ko-KR" altLang="en-US" sz="1800" kern="12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신청자 또는 신청기업명</a:t>
            </a:r>
            <a:endParaRPr lang="en-US" altLang="ko-KR" dirty="0" smtClean="0"/>
          </a:p>
        </p:txBody>
      </p:sp>
      <p:sp>
        <p:nvSpPr>
          <p:cNvPr id="6" name="제목 5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7920880" cy="553998"/>
          </a:xfrm>
        </p:spPr>
        <p:txBody>
          <a:bodyPr/>
          <a:lstStyle/>
          <a:p>
            <a:r>
              <a:rPr lang="ko-KR" altLang="en-US" dirty="0" smtClean="0"/>
              <a:t>입주아이템</a:t>
            </a:r>
            <a:endParaRPr lang="en-US" altLang="ko-KR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ko-KR" sz="1200" dirty="0" smtClean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입주 아이템과 신청자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신청기업명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기재합니다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1200" dirty="0" smtClean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발표시간은 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분이며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질의응답 시간이 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분입니다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 발표 일정에 피해를 주기 않도록 당부 드립니다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발표시간 시작 후 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 뒤 자동으로 발표는 중단함을 알려드립니다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Milestone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향후 주요 계획은 무엇인가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</a:rPr>
              <a:t>제품</a:t>
            </a:r>
            <a:r>
              <a:rPr lang="en-US" altLang="ko-KR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</a:rPr>
              <a:t>개발 및 마케팅에 관련된 주요 계획을 기재합니다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</a:rPr>
              <a:t>예</a:t>
            </a:r>
            <a:r>
              <a:rPr lang="en-US" altLang="ko-KR" sz="1200" dirty="0" smtClean="0">
                <a:solidFill>
                  <a:srgbClr val="FF0000"/>
                </a:solidFill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</a:rPr>
              <a:t>개발 사항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</a:rPr>
              <a:t>인력채용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</a:rPr>
              <a:t>정부자금</a:t>
            </a:r>
            <a:r>
              <a:rPr lang="en-US" altLang="ko-KR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투융자</a:t>
            </a:r>
            <a:r>
              <a:rPr lang="en-US" altLang="ko-KR" sz="1200" dirty="0" smtClean="0">
                <a:solidFill>
                  <a:srgbClr val="FF0000"/>
                </a:solidFill>
              </a:rPr>
              <a:t>), </a:t>
            </a:r>
            <a:r>
              <a:rPr lang="ko-KR" altLang="en-US" sz="1200" dirty="0" smtClean="0">
                <a:solidFill>
                  <a:srgbClr val="FF0000"/>
                </a:solidFill>
              </a:rPr>
              <a:t>기업</a:t>
            </a:r>
            <a:r>
              <a:rPr lang="en-US" altLang="ko-KR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제품</a:t>
            </a:r>
            <a:r>
              <a:rPr lang="en-US" altLang="ko-KR" sz="1200" dirty="0" smtClean="0">
                <a:solidFill>
                  <a:srgbClr val="FF0000"/>
                </a:solidFill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</a:rPr>
              <a:t>인증 등에 대한 일정을 간략하게 기재합니다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1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Thank You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</a:rPr>
              <a:t>기타 입주에 필요한 자료 또는 제품</a:t>
            </a:r>
            <a:r>
              <a:rPr lang="en-US" altLang="ko-KR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</a:rPr>
              <a:t>에 대한 설명이 필요한 자료는 첨부자료로 제출하시되</a:t>
            </a:r>
            <a:r>
              <a:rPr lang="en-US" altLang="ko-KR" sz="1200" dirty="0" smtClean="0">
                <a:solidFill>
                  <a:srgbClr val="FF0000"/>
                </a:solidFill>
              </a:rPr>
              <a:t>,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</a:rPr>
              <a:t>발표에서는 제외합니다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Unit needs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기존 제품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서비스의 문제점은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무엇인가</a:t>
            </a:r>
            <a:r>
              <a:rPr lang="en-US" altLang="ko-KR" sz="1400" dirty="0" smtClean="0"/>
              <a:t>?)</a:t>
            </a:r>
            <a:endParaRPr lang="ko-KR" altLang="en-US" sz="14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-5077072" y="2132856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기존 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문제점을 나열합니다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 세계 유일한 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이라는 인식을 탈피하시기 바랍니다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기존 제품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서비스의 문제점 해결방안은 무엇인가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사업아이템이 기존 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문제점을 어떻게 </a:t>
            </a:r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보완 또는 해결할 수 있는 내용을 작성합니다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사업아이템의 개발하고자 하는 목적이라고 보시면 됩니다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748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Market Sizing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시장규모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잠재시장 크기를 가늠한다면</a:t>
            </a:r>
            <a:r>
              <a:rPr lang="en-US" altLang="ko-KR" sz="1400" dirty="0" smtClean="0"/>
              <a:t>?)</a:t>
            </a:r>
            <a:endParaRPr lang="ko-KR" altLang="en-US" sz="14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시장 규모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(3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개년 정도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를 작성해 주시고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 근거를 제시 바랍니다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그리고 시장이 포화상태 인지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 </a:t>
            </a: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시장형성 상태인지를 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기재하시기 바랍니다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50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Revenue Model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수익 모델은 무엇인가</a:t>
            </a:r>
            <a:r>
              <a:rPr lang="en-US" altLang="ko-KR" sz="1400" dirty="0" smtClean="0"/>
              <a:t>?)</a:t>
            </a:r>
            <a:endParaRPr lang="ko-KR" altLang="en-US" sz="14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아이템 개발과 관련하여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개발 전후 수익모델을 제시하시기 바랍니다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그리고 손익분기점 도달 시점을 제시해 주시기 바랍니다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061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Competition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경쟁상황은 어떠하며 우리의 경쟁우위는 무엇인가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기존 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와의 경쟁상황 및 경쟁우위를 나열합니다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Go to Market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성공적인 시장진입을 위한 마케팅 플랜은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개발 후 시장에 진입하기 위한 마케팅 전략을 기재합니다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마케팅 전략 시 개발 제품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만의 독특한 시장을 중심으로 기재합니다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대부분 업종에 상관없이 </a:t>
            </a:r>
            <a:r>
              <a:rPr lang="ko-KR" altLang="en-US" sz="1200" dirty="0" err="1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블로글마케팅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홍보전단지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등으로 기재하는 경우가 많습니다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이는 다 하는 마케팅 활동이므로 생략합니다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다만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 효과가 큰 경우에는 기재하셔도 무관합니다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9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Team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팀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조직은 어떻게 구성되어 있는가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개발 및 완성 그리고 마케팅을 위한 팀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조직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구성에 대해 설명하시고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향후 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 뒤의 팀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조직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구성에 대해 설명해 주시기 바랍니다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인력 채용 사항도 본 사항에 기재합니다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05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Financial Project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얼마나 많은 수익을 창출할 수 있는가</a:t>
            </a:r>
            <a:r>
              <a:rPr lang="en-US" altLang="ko-KR" sz="1400" dirty="0" smtClean="0"/>
              <a:t>?)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내용입력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-5077072" y="116632"/>
            <a:ext cx="360000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재무사항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매출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 대한 수익사항을 기재하되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 근거를 반드시 밝혀주시고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3</a:t>
            </a:r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 정도의 매출사항을 제시 바랍니다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2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매출 사항이 합리적이지 않으면 감점 요인이 됩니다</a:t>
            </a:r>
            <a:r>
              <a:rPr lang="en-US" altLang="ko-KR" sz="120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나눔고딕">
      <a:majorFont>
        <a:latin typeface="나눔고딕"/>
        <a:ea typeface="나눔고딕"/>
        <a:cs typeface=""/>
      </a:majorFont>
      <a:minorFont>
        <a:latin typeface="나눔고딕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413</Words>
  <Application>Microsoft Office PowerPoint</Application>
  <PresentationFormat>화면 슬라이드 쇼(4:3)</PresentationFormat>
  <Paragraphs>73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Arial</vt:lpstr>
      <vt:lpstr>HY견고딕</vt:lpstr>
      <vt:lpstr>굴림체</vt:lpstr>
      <vt:lpstr>나눔고딕 ExtraBold</vt:lpstr>
      <vt:lpstr>맑은 고딕</vt:lpstr>
      <vt:lpstr>나눔고딕</vt:lpstr>
      <vt:lpstr>Office 테마</vt:lpstr>
      <vt:lpstr>입주아이템</vt:lpstr>
      <vt:lpstr>Unit needs(기존 제품·서비스의 문제점은 무엇인가?)</vt:lpstr>
      <vt:lpstr>Solution(기존 제품·서비스의 문제점 해결방안은 무엇인가?)</vt:lpstr>
      <vt:lpstr>Market Sizing(시장규모·잠재시장 크기를 가늠한다면?)</vt:lpstr>
      <vt:lpstr>Revenue Model(수익 모델은 무엇인가?)</vt:lpstr>
      <vt:lpstr>Competition(경쟁상황은 어떠하며 우리의 경쟁우위는 무엇인가?)</vt:lpstr>
      <vt:lpstr>Go to Market(성공적인 시장진입을 위한 마케팅 플랜은?)</vt:lpstr>
      <vt:lpstr>Team(팀·조직은 어떻게 구성되어 있는가?)</vt:lpstr>
      <vt:lpstr>Financial Project(얼마나 많은 수익을 창출할 수 있는가?)</vt:lpstr>
      <vt:lpstr>Milestone(향후 주요 계획은 무엇인가?)</vt:lpstr>
      <vt:lpstr>Thank You</vt:lpstr>
    </vt:vector>
  </TitlesOfParts>
  <Company>(주) 예스폼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대학템플릿</dc:title>
  <dc:creator>문서서식 예스폼(www.yesform.com) 김다혜</dc:creator>
  <cp:keywords>www.yesform.com</cp:keywords>
  <dc:description>본 문서의 저작권은에이뿔에 있으며
무단 복제 배포시 법적인 제재를 받을 수 있습니다.</dc:description>
  <cp:lastModifiedBy>sunghoon</cp:lastModifiedBy>
  <cp:revision>234</cp:revision>
  <dcterms:created xsi:type="dcterms:W3CDTF">2010-02-01T08:03:16Z</dcterms:created>
  <dcterms:modified xsi:type="dcterms:W3CDTF">2013-10-18T08:09:46Z</dcterms:modified>
</cp:coreProperties>
</file>